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9" r:id="rId12"/>
    <p:sldId id="270" r:id="rId13"/>
    <p:sldId id="271" r:id="rId14"/>
    <p:sldId id="276" r:id="rId15"/>
    <p:sldId id="277" r:id="rId16"/>
    <p:sldId id="278" r:id="rId17"/>
    <p:sldId id="27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3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7/9/19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58D683C9-8A5E-47D8-82F5-E1586C6354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NY City </a:t>
            </a:r>
            <a:r>
              <a:rPr lang="en-US"/>
              <a:t>Bike Analytics</a:t>
            </a:r>
            <a:endParaRPr dirty="0"/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245D582E-AED0-473F-B18D-8003F11F48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File created on: 7/9/19 10:37:37 PM CDT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>
            <a:extLst>
              <a:ext uri="{FF2B5EF4-FFF2-40B4-BE49-F238E27FC236}">
                <a16:creationId xmlns:a16="http://schemas.microsoft.com/office/drawing/2014/main" id="{4DDFB077-38C4-40E3-AC49-735CEA2F8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7889"/>
            <a:ext cx="12192000" cy="30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>
            <a:extLst>
              <a:ext uri="{FF2B5EF4-FFF2-40B4-BE49-F238E27FC236}">
                <a16:creationId xmlns:a16="http://schemas.microsoft.com/office/drawing/2014/main" id="{C34F584A-7D14-4EBC-84E1-64902E848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433512"/>
            <a:ext cx="33528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>
            <a:extLst>
              <a:ext uri="{FF2B5EF4-FFF2-40B4-BE49-F238E27FC236}">
                <a16:creationId xmlns:a16="http://schemas.microsoft.com/office/drawing/2014/main" id="{5D819EC5-33E6-4998-845A-0D21434DC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350" y="1433512"/>
            <a:ext cx="35433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>
            <a:extLst>
              <a:ext uri="{FF2B5EF4-FFF2-40B4-BE49-F238E27FC236}">
                <a16:creationId xmlns:a16="http://schemas.microsoft.com/office/drawing/2014/main" id="{15AAF9C2-1337-4044-ABAE-FAFF03018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279" y="0"/>
            <a:ext cx="76554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lide21">
            <a:extLst>
              <a:ext uri="{FF2B5EF4-FFF2-40B4-BE49-F238E27FC236}">
                <a16:creationId xmlns:a16="http://schemas.microsoft.com/office/drawing/2014/main" id="{5EE7065E-B30A-4C4B-B9C7-CBAFE4EF1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lide22">
            <a:extLst>
              <a:ext uri="{FF2B5EF4-FFF2-40B4-BE49-F238E27FC236}">
                <a16:creationId xmlns:a16="http://schemas.microsoft.com/office/drawing/2014/main" id="{70BB2433-B14C-4930-A271-C5A690C25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lide23">
            <a:extLst>
              <a:ext uri="{FF2B5EF4-FFF2-40B4-BE49-F238E27FC236}">
                <a16:creationId xmlns:a16="http://schemas.microsoft.com/office/drawing/2014/main" id="{B74B9D7C-D7EB-4AA6-A5E4-74258BA6C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lide24">
            <a:extLst>
              <a:ext uri="{FF2B5EF4-FFF2-40B4-BE49-F238E27FC236}">
                <a16:creationId xmlns:a16="http://schemas.microsoft.com/office/drawing/2014/main" id="{ECAE0052-358D-4F10-84D7-C51818C4D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>
            <a:extLst>
              <a:ext uri="{FF2B5EF4-FFF2-40B4-BE49-F238E27FC236}">
                <a16:creationId xmlns:a16="http://schemas.microsoft.com/office/drawing/2014/main" id="{9D6ACCB6-38AF-4146-9B4E-3B6FD597D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275" y="2576512"/>
            <a:ext cx="245745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>
            <a:extLst>
              <a:ext uri="{FF2B5EF4-FFF2-40B4-BE49-F238E27FC236}">
                <a16:creationId xmlns:a16="http://schemas.microsoft.com/office/drawing/2014/main" id="{42B16933-5812-49D9-8CBC-8102A4A70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606" y="0"/>
            <a:ext cx="42227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>
            <a:extLst>
              <a:ext uri="{FF2B5EF4-FFF2-40B4-BE49-F238E27FC236}">
                <a16:creationId xmlns:a16="http://schemas.microsoft.com/office/drawing/2014/main" id="{CBDF360E-468F-4AE0-AD58-2FE19C6FF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1319212"/>
            <a:ext cx="1215390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>
            <a:extLst>
              <a:ext uri="{FF2B5EF4-FFF2-40B4-BE49-F238E27FC236}">
                <a16:creationId xmlns:a16="http://schemas.microsoft.com/office/drawing/2014/main" id="{D61BC8C3-B63D-4145-A250-67BC6384B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25" y="1938337"/>
            <a:ext cx="295275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>
            <a:extLst>
              <a:ext uri="{FF2B5EF4-FFF2-40B4-BE49-F238E27FC236}">
                <a16:creationId xmlns:a16="http://schemas.microsoft.com/office/drawing/2014/main" id="{97F2330C-2573-4A2F-8D55-86ACC70D4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25" y="1938337"/>
            <a:ext cx="295275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>
            <a:extLst>
              <a:ext uri="{FF2B5EF4-FFF2-40B4-BE49-F238E27FC236}">
                <a16:creationId xmlns:a16="http://schemas.microsoft.com/office/drawing/2014/main" id="{8AD13350-564F-4BA8-A735-18E04C0C4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01" y="0"/>
            <a:ext cx="105007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>
            <a:extLst>
              <a:ext uri="{FF2B5EF4-FFF2-40B4-BE49-F238E27FC236}">
                <a16:creationId xmlns:a16="http://schemas.microsoft.com/office/drawing/2014/main" id="{67ED8D38-3CFB-4A74-8C0D-A9DA133B9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9181"/>
            <a:ext cx="12192000" cy="193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>
            <a:extLst>
              <a:ext uri="{FF2B5EF4-FFF2-40B4-BE49-F238E27FC236}">
                <a16:creationId xmlns:a16="http://schemas.microsoft.com/office/drawing/2014/main" id="{377947CD-438E-405C-B2A6-29414AE8D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122" y="0"/>
            <a:ext cx="2635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</Words>
  <Application>Microsoft Macintosh PowerPoint</Application>
  <PresentationFormat>Widescreen</PresentationFormat>
  <Paragraphs>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NY City Bike Analytics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 City Bike Analytics</dc:title>
  <dc:creator/>
  <cp:lastModifiedBy>Lei Qin</cp:lastModifiedBy>
  <cp:revision>1</cp:revision>
  <dcterms:created xsi:type="dcterms:W3CDTF">2019-07-10T03:37:50Z</dcterms:created>
  <dcterms:modified xsi:type="dcterms:W3CDTF">2019-07-10T03:39:54Z</dcterms:modified>
</cp:coreProperties>
</file>